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73" r:id="rId11"/>
    <p:sldId id="266" r:id="rId12"/>
    <p:sldId id="267" r:id="rId13"/>
    <p:sldId id="268" r:id="rId14"/>
    <p:sldId id="269" r:id="rId15"/>
    <p:sldId id="270" r:id="rId16"/>
    <p:sldId id="271" r:id="rId17"/>
    <p:sldId id="274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6000" dirty="0" err="1" smtClean="0"/>
              <a:t>WebAgency</a:t>
            </a:r>
            <a:endParaRPr lang="fr-FR" sz="60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2000" dirty="0" smtClean="0"/>
              <a:t>Refonte du site de l’agence web: </a:t>
            </a:r>
            <a:r>
              <a:rPr lang="fr-FR" sz="2000" dirty="0" err="1" smtClean="0"/>
              <a:t>webagency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00" y="1238314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100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Les difficultés rencontrées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Et les solutions appliquées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00" y="1238314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851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 smtClean="0"/>
              <a:t>Les principales difficultés rencontrées</a:t>
            </a:r>
            <a:endParaRPr lang="fr-FR" dirty="0"/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000" dirty="0" smtClean="0"/>
              <a:t>Icone hamburger en lieu et place de la </a:t>
            </a:r>
            <a:r>
              <a:rPr lang="fr-FR" sz="2000" dirty="0" err="1" smtClean="0"/>
              <a:t>navbar</a:t>
            </a:r>
            <a:r>
              <a:rPr lang="fr-FR" sz="2000" dirty="0" smtClean="0"/>
              <a:t> complète en responsive</a:t>
            </a:r>
          </a:p>
          <a:p>
            <a:r>
              <a:rPr lang="fr-FR" sz="2000" dirty="0" smtClean="0"/>
              <a:t>Mise en place du carrousel et la mise en forme de ses 2 boutons</a:t>
            </a:r>
          </a:p>
          <a:p>
            <a:r>
              <a:rPr lang="fr-FR" sz="2000" dirty="0" smtClean="0"/>
              <a:t>Design des différents éléments avec points bleus</a:t>
            </a:r>
          </a:p>
          <a:p>
            <a:r>
              <a:rPr lang="fr-FR" sz="2000" dirty="0" smtClean="0"/>
              <a:t>Filtre avec texte et icone œil lors du survol</a:t>
            </a:r>
          </a:p>
          <a:p>
            <a:r>
              <a:rPr lang="fr-FR" sz="2000" dirty="0" smtClean="0"/>
              <a:t>Adapter les formats aux smartphones et tablettes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34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/>
              <a:t>Icone </a:t>
            </a:r>
            <a:r>
              <a:rPr lang="fr-FR" dirty="0" smtClean="0"/>
              <a:t>hamburger (</a:t>
            </a:r>
            <a:r>
              <a:rPr lang="fr-FR" dirty="0" err="1" smtClean="0"/>
              <a:t>navbar</a:t>
            </a:r>
            <a:r>
              <a:rPr lang="fr-FR" dirty="0" smtClean="0"/>
              <a:t> flottante)</a:t>
            </a:r>
            <a:endParaRPr lang="fr-FR" dirty="0"/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</a:t>
            </a:r>
            <a:r>
              <a:rPr lang="fr-FR" sz="2000" dirty="0"/>
              <a:t>La librairie </a:t>
            </a:r>
            <a:r>
              <a:rPr lang="fr-FR" sz="2000" dirty="0" err="1"/>
              <a:t>FontAwesome</a:t>
            </a:r>
            <a:r>
              <a:rPr lang="fr-FR" sz="2000" dirty="0"/>
              <a:t> est appelé dans la balise ‘</a:t>
            </a:r>
            <a:r>
              <a:rPr lang="fr-FR" sz="2000" dirty="0" err="1"/>
              <a:t>head</a:t>
            </a:r>
            <a:r>
              <a:rPr lang="fr-FR" sz="2000" dirty="0"/>
              <a:t>’ et permet de récupérer l’icône nécessaire.</a:t>
            </a:r>
          </a:p>
          <a:p>
            <a:pPr marL="0" indent="0" algn="just">
              <a:buNone/>
            </a:pPr>
            <a:r>
              <a:rPr lang="fr-FR" sz="2000" dirty="0" smtClean="0"/>
              <a:t>Un script en </a:t>
            </a:r>
            <a:r>
              <a:rPr lang="fr-FR" sz="2000" dirty="0" err="1" smtClean="0"/>
              <a:t>Javascript</a:t>
            </a:r>
            <a:r>
              <a:rPr lang="fr-FR" sz="2000" dirty="0" smtClean="0"/>
              <a:t> a été ajouté pour gérer l’affichage d’une icône de type ‘hamburger’ lorsque la taille de l’écran est inférieur à 600 pixels. Dans les grandes lignes, le script applique un ‘</a:t>
            </a:r>
            <a:r>
              <a:rPr lang="fr-FR" sz="2000" dirty="0" err="1" smtClean="0"/>
              <a:t>display:none</a:t>
            </a:r>
            <a:r>
              <a:rPr lang="fr-FR" sz="2000" dirty="0" smtClean="0"/>
              <a:t>’ sur l’icône lorsque l’écran est plus grand que 600 pixels.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885" y="5014111"/>
            <a:ext cx="1692855" cy="133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837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 smtClean="0"/>
              <a:t>Carrousel </a:t>
            </a:r>
            <a:r>
              <a:rPr lang="fr-FR" dirty="0"/>
              <a:t>et </a:t>
            </a:r>
            <a:r>
              <a:rPr lang="fr-FR" dirty="0" smtClean="0"/>
              <a:t>mise </a:t>
            </a:r>
            <a:r>
              <a:rPr lang="fr-FR" dirty="0"/>
              <a:t>en forme </a:t>
            </a:r>
            <a:r>
              <a:rPr lang="fr-FR" dirty="0" smtClean="0"/>
              <a:t>des boutons</a:t>
            </a:r>
            <a:endParaRPr lang="fr-FR" dirty="0"/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Ici aussi, un script a été utilisé. Le plus compliqué a été de mettre en forme les boutons dans le style demandé, sans que ceux-ci ne dépasse du bloc page.</a:t>
            </a:r>
          </a:p>
          <a:p>
            <a:pPr marL="0" indent="0" algn="just">
              <a:buNone/>
            </a:pPr>
            <a:r>
              <a:rPr lang="fr-FR" sz="2000" dirty="0" smtClean="0"/>
              <a:t>Après plusieurs essais qui m’a amené à un résultat concluant, il a suffit de rajouter l’attribut ‘</a:t>
            </a:r>
            <a:r>
              <a:rPr lang="fr-FR" sz="2000" dirty="0" err="1" smtClean="0"/>
              <a:t>overflow</a:t>
            </a:r>
            <a:r>
              <a:rPr lang="fr-FR" sz="2000" dirty="0" smtClean="0"/>
              <a:t> = </a:t>
            </a:r>
            <a:r>
              <a:rPr lang="fr-FR" sz="2000" dirty="0" err="1" smtClean="0"/>
              <a:t>hidden</a:t>
            </a:r>
            <a:r>
              <a:rPr lang="fr-FR" sz="2000" dirty="0" smtClean="0"/>
              <a:t>’ pour éviter d’avoir des boutons sortant de la page, sachant que même si l’on voit des demi-cercle, il s’agit bien de boutons tout à fait circulaires.</a:t>
            </a:r>
          </a:p>
          <a:p>
            <a:pPr marL="0" indent="0" algn="just">
              <a:buNone/>
            </a:pP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737" y="5039923"/>
            <a:ext cx="1133633" cy="170815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638" y="5039923"/>
            <a:ext cx="1848108" cy="1708150"/>
          </a:xfrm>
          <a:prstGeom prst="rect">
            <a:avLst/>
          </a:prstGeom>
        </p:spPr>
      </p:pic>
      <p:sp>
        <p:nvSpPr>
          <p:cNvPr id="4" name="Flèche droite 3"/>
          <p:cNvSpPr/>
          <p:nvPr/>
        </p:nvSpPr>
        <p:spPr>
          <a:xfrm>
            <a:off x="4691921" y="5529862"/>
            <a:ext cx="1920319" cy="6310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6158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/>
              <a:t>Design des différents éléments avec points bleus</a:t>
            </a:r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Là aussi, un appel à la libraire </a:t>
            </a:r>
            <a:r>
              <a:rPr lang="fr-FR" sz="2000" dirty="0" err="1" smtClean="0"/>
              <a:t>FontAwesome</a:t>
            </a:r>
            <a:r>
              <a:rPr lang="fr-FR" sz="2000" dirty="0" smtClean="0"/>
              <a:t> pour les icônes et beaucoup d’essais pour arriver au résultat demandé.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8235" y="3806755"/>
            <a:ext cx="552527" cy="50489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432" y="4578142"/>
            <a:ext cx="571580" cy="54300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709" y="5482884"/>
            <a:ext cx="562053" cy="55252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915" y="4730563"/>
            <a:ext cx="1371791" cy="390580"/>
          </a:xfrm>
          <a:prstGeom prst="rect">
            <a:avLst/>
          </a:prstGeom>
        </p:spPr>
      </p:pic>
      <p:cxnSp>
        <p:nvCxnSpPr>
          <p:cNvPr id="9" name="Connecteur droit avec flèche 8"/>
          <p:cNvCxnSpPr/>
          <p:nvPr/>
        </p:nvCxnSpPr>
        <p:spPr>
          <a:xfrm flipV="1">
            <a:off x="4242216" y="4167266"/>
            <a:ext cx="1008630" cy="4108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2045" y="5201209"/>
            <a:ext cx="1170533" cy="566977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827213">
            <a:off x="6211324" y="4160033"/>
            <a:ext cx="1170533" cy="566977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497341">
            <a:off x="4161264" y="5199396"/>
            <a:ext cx="1170533" cy="56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30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/>
              <a:t>Filtre avec texte et icone œil lors du survol</a:t>
            </a:r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Le filtre a dû être longuement redimensionné et stylisé. Il est au final transparent et passe en ‘</a:t>
            </a:r>
            <a:r>
              <a:rPr lang="fr-FR" sz="2000" dirty="0" err="1" smtClean="0"/>
              <a:t>opacity</a:t>
            </a:r>
            <a:r>
              <a:rPr lang="fr-FR" sz="2000" dirty="0"/>
              <a:t> </a:t>
            </a:r>
            <a:r>
              <a:rPr lang="fr-FR" sz="2000" dirty="0" smtClean="0"/>
              <a:t>: 1’ lors du survol de l’utilisateur.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09" y="4352692"/>
            <a:ext cx="5572903" cy="166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867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/>
              <a:t>Adapter les formats aux smartphones et tablettes</a:t>
            </a:r>
            <a:endParaRPr lang="fr-FR" dirty="0"/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Deux fichiers CSS différents ont étés utilisés, l’un pour les smartphones et l’autre pour les tailles de desktop ‘rétrécit’.</a:t>
            </a:r>
            <a:br>
              <a:rPr lang="fr-FR" sz="2000" dirty="0" smtClean="0"/>
            </a:br>
            <a:r>
              <a:rPr lang="fr-FR" sz="2000" dirty="0" smtClean="0"/>
              <a:t/>
            </a:r>
            <a:br>
              <a:rPr lang="fr-FR" sz="2000" dirty="0" smtClean="0"/>
            </a:br>
            <a:r>
              <a:rPr lang="fr-FR" sz="2000" dirty="0" smtClean="0"/>
              <a:t>Changement de tailles de textes, de tailles de marges, de positionnements et certains éléments en </a:t>
            </a:r>
            <a:r>
              <a:rPr lang="fr-FR" sz="2000" dirty="0" err="1" smtClean="0"/>
              <a:t>flexbox</a:t>
            </a:r>
            <a:r>
              <a:rPr lang="fr-FR" sz="2000" dirty="0" smtClean="0"/>
              <a:t> sont passés d’un affichage en ligne à un affichage en colonne.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167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Les perspectives d’améliorations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Comment faire évoluer l’application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00" y="1238314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369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/>
          <p:cNvSpPr>
            <a:spLocks noGrp="1"/>
          </p:cNvSpPr>
          <p:nvPr>
            <p:ph type="title"/>
          </p:nvPr>
        </p:nvSpPr>
        <p:spPr>
          <a:xfrm>
            <a:off x="870140" y="957984"/>
            <a:ext cx="8761413" cy="706964"/>
          </a:xfrm>
        </p:spPr>
        <p:txBody>
          <a:bodyPr/>
          <a:lstStyle/>
          <a:p>
            <a:r>
              <a:rPr lang="fr-FR" dirty="0" smtClean="0"/>
              <a:t>Les perspectives d’améliorations</a:t>
            </a:r>
            <a:endParaRPr lang="fr-FR" dirty="0"/>
          </a:p>
        </p:txBody>
      </p:sp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fr-FR" sz="2000" dirty="0" smtClean="0"/>
              <a:t>Filtrer les projets présentés lors du clic sur un thème</a:t>
            </a:r>
          </a:p>
          <a:p>
            <a:pPr algn="just"/>
            <a:r>
              <a:rPr lang="fr-FR" sz="2000" dirty="0" smtClean="0"/>
              <a:t>Permettre l’envoi du formulaire à une adresse email spécifique</a:t>
            </a:r>
          </a:p>
          <a:p>
            <a:pPr algn="just"/>
            <a:r>
              <a:rPr lang="fr-FR" sz="2000" dirty="0" smtClean="0"/>
              <a:t>Ajouter un pied de page avec l’email et les icônes sociales</a:t>
            </a:r>
          </a:p>
          <a:p>
            <a:pPr algn="just"/>
            <a:r>
              <a:rPr lang="fr-FR" sz="2000" dirty="0" smtClean="0"/>
              <a:t>Permettre l’ouverture du </a:t>
            </a:r>
            <a:r>
              <a:rPr lang="fr-FR" sz="2000" dirty="0" err="1" smtClean="0"/>
              <a:t>gps</a:t>
            </a:r>
            <a:r>
              <a:rPr lang="fr-FR" sz="2000" dirty="0" smtClean="0"/>
              <a:t> au clic sur la </a:t>
            </a:r>
            <a:r>
              <a:rPr lang="fr-FR" sz="2000" dirty="0" err="1" smtClean="0"/>
              <a:t>map</a:t>
            </a:r>
            <a:r>
              <a:rPr lang="fr-FR" sz="2000" dirty="0"/>
              <a:t> </a:t>
            </a:r>
            <a:r>
              <a:rPr lang="fr-FR" sz="2000" dirty="0" smtClean="0"/>
              <a:t>sur smartphone</a:t>
            </a:r>
          </a:p>
          <a:p>
            <a:pPr algn="just"/>
            <a:r>
              <a:rPr lang="fr-FR" sz="2000" dirty="0" smtClean="0"/>
              <a:t>Une pop-up pour </a:t>
            </a:r>
            <a:r>
              <a:rPr lang="fr-FR" sz="2000" smtClean="0"/>
              <a:t>une newsletter</a:t>
            </a:r>
            <a:endParaRPr lang="fr-FR" sz="2000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66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Spécificités globales requises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fr-FR" sz="2000" dirty="0" smtClean="0"/>
              <a:t>Menu qui reste visible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 smtClean="0"/>
              <a:t>Un </a:t>
            </a:r>
            <a:r>
              <a:rPr lang="fr-FR" sz="2000" dirty="0"/>
              <a:t>premier écran d'accueil de bienvenue, très </a:t>
            </a:r>
            <a:r>
              <a:rPr lang="fr-FR" sz="2000" dirty="0" smtClean="0"/>
              <a:t>visuel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/>
              <a:t>La liste des services offerts par </a:t>
            </a:r>
            <a:r>
              <a:rPr lang="fr-FR" sz="2000" dirty="0" smtClean="0"/>
              <a:t>l'agence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/>
              <a:t>Des exemples de projets déjà </a:t>
            </a:r>
            <a:r>
              <a:rPr lang="fr-FR" sz="2000" dirty="0" smtClean="0"/>
              <a:t>réalisés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/>
              <a:t>Une carte avec un formulaire de contact (on ne vous demande pas de faire marcher le formulaire, juste de l'afficher</a:t>
            </a:r>
            <a:r>
              <a:rPr lang="fr-FR" sz="2000" dirty="0" smtClean="0"/>
              <a:t>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sz="2000" dirty="0" smtClean="0"/>
              <a:t>Rédaction du texte de présentation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18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Rôle de l’intégrateur Web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2000" dirty="0" smtClean="0"/>
              <a:t>	Le rôle de l’intégrateur web est d’analyser la maquette d’un designer, les spécificités techniques du projet à réaliser et de trouver les moyens les plus adéquates de résoudre les difficultés rencontrées.</a:t>
            </a:r>
            <a:br>
              <a:rPr lang="fr-FR" sz="2000" dirty="0" smtClean="0"/>
            </a:br>
            <a:r>
              <a:rPr lang="fr-FR" sz="2000" dirty="0" smtClean="0"/>
              <a:t/>
            </a:r>
            <a:br>
              <a:rPr lang="fr-FR" sz="2000" dirty="0" smtClean="0"/>
            </a:br>
            <a:r>
              <a:rPr lang="fr-FR" sz="2000" dirty="0" smtClean="0"/>
              <a:t>	Il se doit d’écrire un code propre, structuré et commenté pour optimiser les résultats de référencement, ainsi que pour permettre les modifications à long terme par un autre développeur ou par lui-même.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4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Le projet présenté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Répond t’il aux caractéristiques précédemment énoncées?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200" y="1238314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46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VS projet fini 1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Maquette</a:t>
            </a:r>
            <a:endParaRPr lang="fr-FR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373577"/>
            <a:ext cx="4824413" cy="2452409"/>
          </a:xfrm>
        </p:spPr>
      </p:pic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smtClean="0"/>
              <a:t>Projet fini</a:t>
            </a:r>
            <a:endParaRPr lang="fr-FR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561889"/>
            <a:ext cx="4824412" cy="2075785"/>
          </a:xfr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372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VS projet fini 2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Maquette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smtClean="0"/>
              <a:t>Projet fini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588920"/>
            <a:ext cx="4824413" cy="2021723"/>
          </a:xfrm>
        </p:spPr>
      </p:pic>
      <p:pic>
        <p:nvPicPr>
          <p:cNvPr id="12" name="Espace réservé du contenu 11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545783"/>
            <a:ext cx="4824412" cy="2107996"/>
          </a:xfrm>
        </p:spPr>
      </p:pic>
    </p:spTree>
    <p:extLst>
      <p:ext uri="{BB962C8B-B14F-4D97-AF65-F5344CB8AC3E}">
        <p14:creationId xmlns:p14="http://schemas.microsoft.com/office/powerpoint/2010/main" val="3175054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VS projet fini 3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Maquette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smtClean="0"/>
              <a:t>Projet fini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9" name="Espace réservé du contenu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566240"/>
            <a:ext cx="4824413" cy="2067083"/>
          </a:xfrm>
        </p:spPr>
      </p:pic>
      <p:pic>
        <p:nvPicPr>
          <p:cNvPr id="10" name="Espace réservé du contenu 9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559082"/>
            <a:ext cx="4824412" cy="2081399"/>
          </a:xfrm>
        </p:spPr>
      </p:pic>
    </p:spTree>
    <p:extLst>
      <p:ext uri="{BB962C8B-B14F-4D97-AF65-F5344CB8AC3E}">
        <p14:creationId xmlns:p14="http://schemas.microsoft.com/office/powerpoint/2010/main" val="4191838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Maquette VS projet fini 4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Maquette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smtClean="0"/>
              <a:t>Projet fini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547060"/>
            <a:ext cx="4824413" cy="2105442"/>
          </a:xfrm>
        </p:spPr>
      </p:pic>
      <p:pic>
        <p:nvPicPr>
          <p:cNvPr id="11" name="Espace réservé du contenu 10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554492"/>
            <a:ext cx="4824412" cy="2090578"/>
          </a:xfrm>
        </p:spPr>
      </p:pic>
    </p:spTree>
    <p:extLst>
      <p:ext uri="{BB962C8B-B14F-4D97-AF65-F5344CB8AC3E}">
        <p14:creationId xmlns:p14="http://schemas.microsoft.com/office/powerpoint/2010/main" val="2447601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Organisation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idx="1"/>
          </p:nvPr>
        </p:nvSpPr>
        <p:spPr>
          <a:xfrm>
            <a:off x="1334552" y="5694895"/>
            <a:ext cx="3050439" cy="576262"/>
          </a:xfrm>
        </p:spPr>
        <p:txBody>
          <a:bodyPr/>
          <a:lstStyle/>
          <a:p>
            <a:r>
              <a:rPr lang="fr-FR" dirty="0" smtClean="0"/>
              <a:t>HTML</a:t>
            </a:r>
            <a:endParaRPr lang="fr-FR" dirty="0"/>
          </a:p>
        </p:txBody>
      </p:sp>
      <p:pic>
        <p:nvPicPr>
          <p:cNvPr id="19" name="Espace réservé pour une image  18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6" b="5636"/>
          <a:stretch>
            <a:fillRect/>
          </a:stretch>
        </p:blipFill>
        <p:spPr>
          <a:xfrm>
            <a:off x="954088" y="2603500"/>
            <a:ext cx="3430587" cy="2559050"/>
          </a:xfrm>
        </p:spPr>
      </p:pic>
      <p:sp>
        <p:nvSpPr>
          <p:cNvPr id="11" name="Espace réservé du texte 10"/>
          <p:cNvSpPr>
            <a:spLocks noGrp="1"/>
          </p:cNvSpPr>
          <p:nvPr>
            <p:ph type="body" sz="quarter" idx="3"/>
          </p:nvPr>
        </p:nvSpPr>
        <p:spPr>
          <a:xfrm>
            <a:off x="4392938" y="5657448"/>
            <a:ext cx="3046766" cy="651156"/>
          </a:xfrm>
        </p:spPr>
        <p:txBody>
          <a:bodyPr/>
          <a:lstStyle/>
          <a:p>
            <a:r>
              <a:rPr lang="fr-FR" dirty="0" smtClean="0"/>
              <a:t>CSS</a:t>
            </a:r>
            <a:endParaRPr lang="fr-FR" dirty="0"/>
          </a:p>
        </p:txBody>
      </p:sp>
      <p:pic>
        <p:nvPicPr>
          <p:cNvPr id="20" name="Espace réservé pour une image  19"/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38" b="9438"/>
          <a:stretch>
            <a:fillRect/>
          </a:stretch>
        </p:blipFill>
        <p:spPr>
          <a:xfrm>
            <a:off x="4384675" y="2603500"/>
            <a:ext cx="3419475" cy="2559050"/>
          </a:xfrm>
        </p:spPr>
      </p:pic>
      <p:sp>
        <p:nvSpPr>
          <p:cNvPr id="12" name="Espace réservé du texte 11"/>
          <p:cNvSpPr>
            <a:spLocks noGrp="1"/>
          </p:cNvSpPr>
          <p:nvPr>
            <p:ph type="body" sz="quarter" idx="13"/>
          </p:nvPr>
        </p:nvSpPr>
        <p:spPr>
          <a:xfrm>
            <a:off x="7803835" y="5657450"/>
            <a:ext cx="3050438" cy="651154"/>
          </a:xfrm>
        </p:spPr>
        <p:txBody>
          <a:bodyPr/>
          <a:lstStyle/>
          <a:p>
            <a:r>
              <a:rPr lang="fr-FR" dirty="0" smtClean="0"/>
              <a:t>Organisation code</a:t>
            </a:r>
            <a:endParaRPr lang="fr-FR" dirty="0"/>
          </a:p>
        </p:txBody>
      </p:sp>
      <p:pic>
        <p:nvPicPr>
          <p:cNvPr id="21" name="Espace réservé pour une image  20"/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9" b="4529"/>
          <a:stretch>
            <a:fillRect/>
          </a:stretch>
        </p:blipFill>
        <p:spPr>
          <a:xfrm>
            <a:off x="7804150" y="2603500"/>
            <a:ext cx="3282950" cy="2559050"/>
          </a:xfr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387" y="1055687"/>
            <a:ext cx="248602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9744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irection Ion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226</TotalTime>
  <Words>251</Words>
  <Application>Microsoft Office PowerPoint</Application>
  <PresentationFormat>Grand écran</PresentationFormat>
  <Paragraphs>57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Century Gothic</vt:lpstr>
      <vt:lpstr>Wingdings</vt:lpstr>
      <vt:lpstr>Wingdings 3</vt:lpstr>
      <vt:lpstr>Direction Ion</vt:lpstr>
      <vt:lpstr>WebAgency</vt:lpstr>
      <vt:lpstr>Spécificités globales requises</vt:lpstr>
      <vt:lpstr>Rôle de l’intégrateur Web</vt:lpstr>
      <vt:lpstr>Le projet présenté</vt:lpstr>
      <vt:lpstr>Maquette VS projet fini 1</vt:lpstr>
      <vt:lpstr>Maquette VS projet fini 2</vt:lpstr>
      <vt:lpstr>Maquette VS projet fini 3</vt:lpstr>
      <vt:lpstr>Maquette VS projet fini 4</vt:lpstr>
      <vt:lpstr>Organisation</vt:lpstr>
      <vt:lpstr>Les difficultés rencontrées</vt:lpstr>
      <vt:lpstr>Les principales difficultés rencontrées</vt:lpstr>
      <vt:lpstr>Icone hamburger (navbar flottante)</vt:lpstr>
      <vt:lpstr>Carrousel et mise en forme des boutons</vt:lpstr>
      <vt:lpstr>Design des différents éléments avec points bleus</vt:lpstr>
      <vt:lpstr>Filtre avec texte et icone œil lors du survol</vt:lpstr>
      <vt:lpstr>Adapter les formats aux smartphones et tablettes</vt:lpstr>
      <vt:lpstr>Les perspectives d’améliorations</vt:lpstr>
      <vt:lpstr>Les perspectives d’améliorations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WebAgency</dc:title>
  <dc:creator>Mike NOTTA</dc:creator>
  <cp:lastModifiedBy>Mike NOTTA</cp:lastModifiedBy>
  <cp:revision>14</cp:revision>
  <dcterms:created xsi:type="dcterms:W3CDTF">2019-05-02T09:41:52Z</dcterms:created>
  <dcterms:modified xsi:type="dcterms:W3CDTF">2019-05-02T13:28:22Z</dcterms:modified>
</cp:coreProperties>
</file>

<file path=docProps/thumbnail.jpeg>
</file>